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3"/>
  </p:notesMasterIdLst>
  <p:sldIdLst>
    <p:sldId id="257" r:id="rId5"/>
    <p:sldId id="273" r:id="rId6"/>
    <p:sldId id="317" r:id="rId7"/>
    <p:sldId id="313" r:id="rId8"/>
    <p:sldId id="298" r:id="rId9"/>
    <p:sldId id="308" r:id="rId10"/>
    <p:sldId id="297" r:id="rId11"/>
    <p:sldId id="311" r:id="rId12"/>
    <p:sldId id="312" r:id="rId13"/>
    <p:sldId id="301" r:id="rId14"/>
    <p:sldId id="302" r:id="rId15"/>
    <p:sldId id="295" r:id="rId16"/>
    <p:sldId id="309" r:id="rId17"/>
    <p:sldId id="265" r:id="rId18"/>
    <p:sldId id="306" r:id="rId19"/>
    <p:sldId id="316" r:id="rId20"/>
    <p:sldId id="291" r:id="rId21"/>
    <p:sldId id="318" r:id="rId22"/>
  </p:sldIdLst>
  <p:sldSz cx="12192000" cy="6858000"/>
  <p:notesSz cx="6858000" cy="9144000"/>
  <p:embeddedFontLst>
    <p:embeddedFont>
      <p:font typeface="DM Sans 14pt" pitchFamily="2" charset="0"/>
      <p:regular r:id="rId24"/>
      <p:bold r:id="rId25"/>
      <p:italic r:id="rId26"/>
      <p:boldItalic r:id="rId27"/>
    </p:embeddedFont>
    <p:embeddedFont>
      <p:font typeface="DM Sans 14pt Light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BB4"/>
    <a:srgbClr val="318738"/>
    <a:srgbClr val="E51937"/>
    <a:srgbClr val="FFC429"/>
    <a:srgbClr val="000000"/>
    <a:srgbClr val="74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3CB0D-A83B-420B-9596-979B46517025}" v="4" dt="2025-11-07T20:46:30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5"/>
    <p:restoredTop sz="94611"/>
  </p:normalViewPr>
  <p:slideViewPr>
    <p:cSldViewPr snapToGrid="0">
      <p:cViewPr varScale="1">
        <p:scale>
          <a:sx n="101" d="100"/>
          <a:sy n="101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oore" userId="0a31f5c5-57c5-4369-ac37-3ec1d9e0aaa5" providerId="ADAL" clId="{0C6748C8-6B1D-423E-BBB6-3D7E9FA99933}"/>
    <pc:docChg chg="undo custSel modSld">
      <pc:chgData name="Ryan Moore" userId="0a31f5c5-57c5-4369-ac37-3ec1d9e0aaa5" providerId="ADAL" clId="{0C6748C8-6B1D-423E-BBB6-3D7E9FA99933}" dt="2025-11-07T20:53:48.699" v="116" actId="13244"/>
      <pc:docMkLst>
        <pc:docMk/>
      </pc:docMkLst>
      <pc:sldChg chg="modSp mod">
        <pc:chgData name="Ryan Moore" userId="0a31f5c5-57c5-4369-ac37-3ec1d9e0aaa5" providerId="ADAL" clId="{0C6748C8-6B1D-423E-BBB6-3D7E9FA99933}" dt="2025-11-07T20:35:56.452" v="0" actId="962"/>
        <pc:sldMkLst>
          <pc:docMk/>
          <pc:sldMk cId="848422419" sldId="257"/>
        </pc:sldMkLst>
        <pc:spChg chg="mod">
          <ac:chgData name="Ryan Moore" userId="0a31f5c5-57c5-4369-ac37-3ec1d9e0aaa5" providerId="ADAL" clId="{0C6748C8-6B1D-423E-BBB6-3D7E9FA99933}" dt="2025-11-07T20:35:56.452" v="0" actId="962"/>
          <ac:spMkLst>
            <pc:docMk/>
            <pc:sldMk cId="848422419" sldId="257"/>
            <ac:spMk id="7" creationId="{42B8389B-1B88-3924-BA7A-0389D17EE3FF}"/>
          </ac:spMkLst>
        </pc:spChg>
      </pc:sldChg>
      <pc:sldChg chg="modSp mod">
        <pc:chgData name="Ryan Moore" userId="0a31f5c5-57c5-4369-ac37-3ec1d9e0aaa5" providerId="ADAL" clId="{0C6748C8-6B1D-423E-BBB6-3D7E9FA99933}" dt="2025-11-07T20:53:16.050" v="114" actId="171"/>
        <pc:sldMkLst>
          <pc:docMk/>
          <pc:sldMk cId="4066464687" sldId="265"/>
        </pc:sldMkLst>
        <pc:spChg chg="mod">
          <ac:chgData name="Ryan Moore" userId="0a31f5c5-57c5-4369-ac37-3ec1d9e0aaa5" providerId="ADAL" clId="{0C6748C8-6B1D-423E-BBB6-3D7E9FA99933}" dt="2025-11-07T20:46:51.888" v="60" actId="27636"/>
          <ac:spMkLst>
            <pc:docMk/>
            <pc:sldMk cId="4066464687" sldId="265"/>
            <ac:spMk id="6" creationId="{A187EC74-7EF4-ED3C-A0D9-CE0315990582}"/>
          </ac:spMkLst>
        </pc:spChg>
        <pc:spChg chg="mod">
          <ac:chgData name="Ryan Moore" userId="0a31f5c5-57c5-4369-ac37-3ec1d9e0aaa5" providerId="ADAL" clId="{0C6748C8-6B1D-423E-BBB6-3D7E9FA99933}" dt="2025-11-07T20:52:33.420" v="112" actId="962"/>
          <ac:spMkLst>
            <pc:docMk/>
            <pc:sldMk cId="4066464687" sldId="265"/>
            <ac:spMk id="7" creationId="{3CCA65FD-7873-50B8-E9ED-745B56C6241C}"/>
          </ac:spMkLst>
        </pc:spChg>
        <pc:picChg chg="mod ord">
          <ac:chgData name="Ryan Moore" userId="0a31f5c5-57c5-4369-ac37-3ec1d9e0aaa5" providerId="ADAL" clId="{0C6748C8-6B1D-423E-BBB6-3D7E9FA99933}" dt="2025-11-07T20:53:16.050" v="114" actId="171"/>
          <ac:picMkLst>
            <pc:docMk/>
            <pc:sldMk cId="4066464687" sldId="265"/>
            <ac:picMk id="3" creationId="{B3E66D4F-949A-CE5F-ED88-A8B6F5D92565}"/>
          </ac:picMkLst>
        </pc:picChg>
      </pc:sldChg>
      <pc:sldChg chg="addSp delSp modSp mod">
        <pc:chgData name="Ryan Moore" userId="0a31f5c5-57c5-4369-ac37-3ec1d9e0aaa5" providerId="ADAL" clId="{0C6748C8-6B1D-423E-BBB6-3D7E9FA99933}" dt="2025-11-07T20:49:00.610" v="99" actId="13244"/>
        <pc:sldMkLst>
          <pc:docMk/>
          <pc:sldMk cId="3995583930" sldId="273"/>
        </pc:sldMkLst>
        <pc:spChg chg="add del mod">
          <ac:chgData name="Ryan Moore" userId="0a31f5c5-57c5-4369-ac37-3ec1d9e0aaa5" providerId="ADAL" clId="{0C6748C8-6B1D-423E-BBB6-3D7E9FA99933}" dt="2025-11-07T20:48:57.666" v="98" actId="478"/>
          <ac:spMkLst>
            <pc:docMk/>
            <pc:sldMk cId="3995583930" sldId="273"/>
            <ac:spMk id="3" creationId="{09ACF5EC-D361-7C0E-D893-54DBD423C65A}"/>
          </ac:spMkLst>
        </pc:spChg>
        <pc:spChg chg="add mod ord">
          <ac:chgData name="Ryan Moore" userId="0a31f5c5-57c5-4369-ac37-3ec1d9e0aaa5" providerId="ADAL" clId="{0C6748C8-6B1D-423E-BBB6-3D7E9FA99933}" dt="2025-11-07T20:49:00.610" v="99" actId="13244"/>
          <ac:spMkLst>
            <pc:docMk/>
            <pc:sldMk cId="3995583930" sldId="273"/>
            <ac:spMk id="4" creationId="{89C8A705-556B-485F-C87A-1C3DAE8E84D9}"/>
          </ac:spMkLst>
        </pc:spChg>
        <pc:picChg chg="mod">
          <ac:chgData name="Ryan Moore" userId="0a31f5c5-57c5-4369-ac37-3ec1d9e0aaa5" providerId="ADAL" clId="{0C6748C8-6B1D-423E-BBB6-3D7E9FA99933}" dt="2025-11-07T20:47:39.760" v="92" actId="962"/>
          <ac:picMkLst>
            <pc:docMk/>
            <pc:sldMk cId="3995583930" sldId="273"/>
            <ac:picMk id="5" creationId="{8BE38FF1-FB63-1135-4B20-FCDD3C859DF9}"/>
          </ac:picMkLst>
        </pc:picChg>
      </pc:sldChg>
      <pc:sldChg chg="modSp mod">
        <pc:chgData name="Ryan Moore" userId="0a31f5c5-57c5-4369-ac37-3ec1d9e0aaa5" providerId="ADAL" clId="{0C6748C8-6B1D-423E-BBB6-3D7E9FA99933}" dt="2025-11-07T20:53:43.402" v="115" actId="13244"/>
        <pc:sldMkLst>
          <pc:docMk/>
          <pc:sldMk cId="4018585294" sldId="291"/>
        </pc:sldMkLst>
        <pc:spChg chg="mod">
          <ac:chgData name="Ryan Moore" userId="0a31f5c5-57c5-4369-ac37-3ec1d9e0aaa5" providerId="ADAL" clId="{0C6748C8-6B1D-423E-BBB6-3D7E9FA99933}" dt="2025-11-07T20:47:02.692" v="63" actId="33553"/>
          <ac:spMkLst>
            <pc:docMk/>
            <pc:sldMk cId="4018585294" sldId="291"/>
            <ac:spMk id="4" creationId="{A8725F26-972A-32A2-4A39-A2A398122B0F}"/>
          </ac:spMkLst>
        </pc:spChg>
        <pc:picChg chg="ord">
          <ac:chgData name="Ryan Moore" userId="0a31f5c5-57c5-4369-ac37-3ec1d9e0aaa5" providerId="ADAL" clId="{0C6748C8-6B1D-423E-BBB6-3D7E9FA99933}" dt="2025-11-07T20:53:43.402" v="115" actId="13244"/>
          <ac:picMkLst>
            <pc:docMk/>
            <pc:sldMk cId="4018585294" sldId="291"/>
            <ac:picMk id="5" creationId="{5093C913-47D6-A723-96C0-9AB0295D0696}"/>
          </ac:picMkLst>
        </pc:picChg>
        <pc:picChg chg="mod">
          <ac:chgData name="Ryan Moore" userId="0a31f5c5-57c5-4369-ac37-3ec1d9e0aaa5" providerId="ADAL" clId="{0C6748C8-6B1D-423E-BBB6-3D7E9FA99933}" dt="2025-11-07T20:40:37.530" v="16" actId="962"/>
          <ac:picMkLst>
            <pc:docMk/>
            <pc:sldMk cId="4018585294" sldId="291"/>
            <ac:picMk id="7" creationId="{24F3C582-7BDB-BCEC-7999-6E10C4B35444}"/>
          </ac:picMkLst>
        </pc:picChg>
      </pc:sldChg>
      <pc:sldChg chg="modSp mod">
        <pc:chgData name="Ryan Moore" userId="0a31f5c5-57c5-4369-ac37-3ec1d9e0aaa5" providerId="ADAL" clId="{0C6748C8-6B1D-423E-BBB6-3D7E9FA99933}" dt="2025-11-07T20:46:41.463" v="57" actId="33553"/>
        <pc:sldMkLst>
          <pc:docMk/>
          <pc:sldMk cId="4161783412" sldId="295"/>
        </pc:sldMkLst>
        <pc:spChg chg="mod">
          <ac:chgData name="Ryan Moore" userId="0a31f5c5-57c5-4369-ac37-3ec1d9e0aaa5" providerId="ADAL" clId="{0C6748C8-6B1D-423E-BBB6-3D7E9FA99933}" dt="2025-11-07T20:46:41.463" v="57" actId="33553"/>
          <ac:spMkLst>
            <pc:docMk/>
            <pc:sldMk cId="4161783412" sldId="295"/>
            <ac:spMk id="5" creationId="{37FC626C-C3C1-1840-E806-3BD687281CA9}"/>
          </ac:spMkLst>
        </pc:spChg>
        <pc:picChg chg="mod">
          <ac:chgData name="Ryan Moore" userId="0a31f5c5-57c5-4369-ac37-3ec1d9e0aaa5" providerId="ADAL" clId="{0C6748C8-6B1D-423E-BBB6-3D7E9FA99933}" dt="2025-11-07T20:40:09.636" v="11" actId="962"/>
          <ac:picMkLst>
            <pc:docMk/>
            <pc:sldMk cId="4161783412" sldId="295"/>
            <ac:picMk id="2" creationId="{87958DC7-A209-AFF5-AB39-2FD9D6B9DEA6}"/>
          </ac:picMkLst>
        </pc:picChg>
      </pc:sldChg>
      <pc:sldChg chg="modSp mod">
        <pc:chgData name="Ryan Moore" userId="0a31f5c5-57c5-4369-ac37-3ec1d9e0aaa5" providerId="ADAL" clId="{0C6748C8-6B1D-423E-BBB6-3D7E9FA99933}" dt="2025-11-07T20:43:41.707" v="37" actId="33553"/>
        <pc:sldMkLst>
          <pc:docMk/>
          <pc:sldMk cId="2366270085" sldId="297"/>
        </pc:sldMkLst>
        <pc:spChg chg="mod">
          <ac:chgData name="Ryan Moore" userId="0a31f5c5-57c5-4369-ac37-3ec1d9e0aaa5" providerId="ADAL" clId="{0C6748C8-6B1D-423E-BBB6-3D7E9FA99933}" dt="2025-11-07T20:43:41.707" v="37" actId="33553"/>
          <ac:spMkLst>
            <pc:docMk/>
            <pc:sldMk cId="2366270085" sldId="297"/>
            <ac:spMk id="5" creationId="{9BA3113B-D43D-A8B1-B3A9-400F5301A156}"/>
          </ac:spMkLst>
        </pc:spChg>
        <pc:picChg chg="mod">
          <ac:chgData name="Ryan Moore" userId="0a31f5c5-57c5-4369-ac37-3ec1d9e0aaa5" providerId="ADAL" clId="{0C6748C8-6B1D-423E-BBB6-3D7E9FA99933}" dt="2025-11-07T20:38:53.843" v="7" actId="962"/>
          <ac:picMkLst>
            <pc:docMk/>
            <pc:sldMk cId="2366270085" sldId="297"/>
            <ac:picMk id="2" creationId="{171307AD-D8CC-9B1D-C6E1-67FF22D3A423}"/>
          </ac:picMkLst>
        </pc:picChg>
      </pc:sldChg>
      <pc:sldChg chg="modSp mod">
        <pc:chgData name="Ryan Moore" userId="0a31f5c5-57c5-4369-ac37-3ec1d9e0aaa5" providerId="ADAL" clId="{0C6748C8-6B1D-423E-BBB6-3D7E9FA99933}" dt="2025-11-07T20:50:07.273" v="101" actId="13244"/>
        <pc:sldMkLst>
          <pc:docMk/>
          <pc:sldMk cId="70955625" sldId="298"/>
        </pc:sldMkLst>
        <pc:spChg chg="mod">
          <ac:chgData name="Ryan Moore" userId="0a31f5c5-57c5-4369-ac37-3ec1d9e0aaa5" providerId="ADAL" clId="{0C6748C8-6B1D-423E-BBB6-3D7E9FA99933}" dt="2025-11-07T20:43:31.923" v="35" actId="33553"/>
          <ac:spMkLst>
            <pc:docMk/>
            <pc:sldMk cId="70955625" sldId="298"/>
            <ac:spMk id="5" creationId="{B2550299-33AD-36FD-965F-AF48A8C4A67E}"/>
          </ac:spMkLst>
        </pc:spChg>
        <pc:picChg chg="mod ord">
          <ac:chgData name="Ryan Moore" userId="0a31f5c5-57c5-4369-ac37-3ec1d9e0aaa5" providerId="ADAL" clId="{0C6748C8-6B1D-423E-BBB6-3D7E9FA99933}" dt="2025-11-07T20:50:07.273" v="101" actId="13244"/>
          <ac:picMkLst>
            <pc:docMk/>
            <pc:sldMk cId="70955625" sldId="298"/>
            <ac:picMk id="2" creationId="{73029F1C-C04A-8458-AEC2-D55E07A58735}"/>
          </ac:picMkLst>
        </pc:picChg>
      </pc:sldChg>
      <pc:sldChg chg="addSp delSp modSp mod">
        <pc:chgData name="Ryan Moore" userId="0a31f5c5-57c5-4369-ac37-3ec1d9e0aaa5" providerId="ADAL" clId="{0C6748C8-6B1D-423E-BBB6-3D7E9FA99933}" dt="2025-11-07T20:51:34.834" v="107" actId="13244"/>
        <pc:sldMkLst>
          <pc:docMk/>
          <pc:sldMk cId="1467782937" sldId="301"/>
        </pc:sldMkLst>
        <pc:spChg chg="add del mod">
          <ac:chgData name="Ryan Moore" userId="0a31f5c5-57c5-4369-ac37-3ec1d9e0aaa5" providerId="ADAL" clId="{0C6748C8-6B1D-423E-BBB6-3D7E9FA99933}" dt="2025-11-07T20:46:30.426" v="55"/>
          <ac:spMkLst>
            <pc:docMk/>
            <pc:sldMk cId="1467782937" sldId="301"/>
            <ac:spMk id="3" creationId="{8509B332-681C-2881-26EC-FF7F0B784BF2}"/>
          </ac:spMkLst>
        </pc:spChg>
        <pc:spChg chg="ord">
          <ac:chgData name="Ryan Moore" userId="0a31f5c5-57c5-4369-ac37-3ec1d9e0aaa5" providerId="ADAL" clId="{0C6748C8-6B1D-423E-BBB6-3D7E9FA99933}" dt="2025-11-07T20:51:34.834" v="107" actId="13244"/>
          <ac:spMkLst>
            <pc:docMk/>
            <pc:sldMk cId="1467782937" sldId="301"/>
            <ac:spMk id="4" creationId="{AFC246CC-E2C6-22FD-0A51-05EF2251D1CF}"/>
          </ac:spMkLst>
        </pc:spChg>
        <pc:spChg chg="del">
          <ac:chgData name="Ryan Moore" userId="0a31f5c5-57c5-4369-ac37-3ec1d9e0aaa5" providerId="ADAL" clId="{0C6748C8-6B1D-423E-BBB6-3D7E9FA99933}" dt="2025-11-07T20:46:23.709" v="53" actId="478"/>
          <ac:spMkLst>
            <pc:docMk/>
            <pc:sldMk cId="1467782937" sldId="301"/>
            <ac:spMk id="5" creationId="{52FCCC67-C158-FBAF-8B3E-9099B1F1D1F3}"/>
          </ac:spMkLst>
        </pc:spChg>
        <pc:spChg chg="add mod ord">
          <ac:chgData name="Ryan Moore" userId="0a31f5c5-57c5-4369-ac37-3ec1d9e0aaa5" providerId="ADAL" clId="{0C6748C8-6B1D-423E-BBB6-3D7E9FA99933}" dt="2025-11-07T20:51:26.833" v="106" actId="13244"/>
          <ac:spMkLst>
            <pc:docMk/>
            <pc:sldMk cId="1467782937" sldId="301"/>
            <ac:spMk id="7" creationId="{C0A90E09-6B96-B368-D031-8872D535CC50}"/>
          </ac:spMkLst>
        </pc:spChg>
        <pc:picChg chg="mod ord">
          <ac:chgData name="Ryan Moore" userId="0a31f5c5-57c5-4369-ac37-3ec1d9e0aaa5" providerId="ADAL" clId="{0C6748C8-6B1D-423E-BBB6-3D7E9FA99933}" dt="2025-11-07T20:51:23.814" v="105" actId="13244"/>
          <ac:picMkLst>
            <pc:docMk/>
            <pc:sldMk cId="1467782937" sldId="301"/>
            <ac:picMk id="2" creationId="{EC957694-FEEF-B3CD-DF60-34FBAF273399}"/>
          </ac:picMkLst>
        </pc:picChg>
      </pc:sldChg>
      <pc:sldChg chg="modSp mod">
        <pc:chgData name="Ryan Moore" userId="0a31f5c5-57c5-4369-ac37-3ec1d9e0aaa5" providerId="ADAL" clId="{0C6748C8-6B1D-423E-BBB6-3D7E9FA99933}" dt="2025-11-07T20:52:08.144" v="108" actId="13244"/>
        <pc:sldMkLst>
          <pc:docMk/>
          <pc:sldMk cId="2746275065" sldId="302"/>
        </pc:sldMkLst>
        <pc:spChg chg="mod">
          <ac:chgData name="Ryan Moore" userId="0a31f5c5-57c5-4369-ac37-3ec1d9e0aaa5" providerId="ADAL" clId="{0C6748C8-6B1D-423E-BBB6-3D7E9FA99933}" dt="2025-11-07T20:46:37.788" v="56" actId="33553"/>
          <ac:spMkLst>
            <pc:docMk/>
            <pc:sldMk cId="2746275065" sldId="302"/>
            <ac:spMk id="5" creationId="{8E97C659-6E4B-4918-486B-9E78F6D63DD4}"/>
          </ac:spMkLst>
        </pc:spChg>
        <pc:picChg chg="ord">
          <ac:chgData name="Ryan Moore" userId="0a31f5c5-57c5-4369-ac37-3ec1d9e0aaa5" providerId="ADAL" clId="{0C6748C8-6B1D-423E-BBB6-3D7E9FA99933}" dt="2025-11-07T20:52:08.144" v="108" actId="13244"/>
          <ac:picMkLst>
            <pc:docMk/>
            <pc:sldMk cId="2746275065" sldId="302"/>
            <ac:picMk id="2" creationId="{A4953DCC-E4DF-5D21-5298-6050A0A53D12}"/>
          </ac:picMkLst>
        </pc:picChg>
      </pc:sldChg>
      <pc:sldChg chg="modSp mod">
        <pc:chgData name="Ryan Moore" userId="0a31f5c5-57c5-4369-ac37-3ec1d9e0aaa5" providerId="ADAL" clId="{0C6748C8-6B1D-423E-BBB6-3D7E9FA99933}" dt="2025-11-07T20:46:56.066" v="61" actId="33553"/>
        <pc:sldMkLst>
          <pc:docMk/>
          <pc:sldMk cId="1745505005" sldId="306"/>
        </pc:sldMkLst>
        <pc:spChg chg="mod">
          <ac:chgData name="Ryan Moore" userId="0a31f5c5-57c5-4369-ac37-3ec1d9e0aaa5" providerId="ADAL" clId="{0C6748C8-6B1D-423E-BBB6-3D7E9FA99933}" dt="2025-11-07T20:46:56.066" v="61" actId="33553"/>
          <ac:spMkLst>
            <pc:docMk/>
            <pc:sldMk cId="1745505005" sldId="306"/>
            <ac:spMk id="5" creationId="{135AB34C-598F-87C9-24B4-14027F145F0D}"/>
          </ac:spMkLst>
        </pc:spChg>
        <pc:picChg chg="mod">
          <ac:chgData name="Ryan Moore" userId="0a31f5c5-57c5-4369-ac37-3ec1d9e0aaa5" providerId="ADAL" clId="{0C6748C8-6B1D-423E-BBB6-3D7E9FA99933}" dt="2025-11-07T20:40:18.721" v="13" actId="962"/>
          <ac:picMkLst>
            <pc:docMk/>
            <pc:sldMk cId="1745505005" sldId="306"/>
            <ac:picMk id="2" creationId="{1FE64FF5-CA41-BB68-380B-82217BC2EF4C}"/>
          </ac:picMkLst>
        </pc:picChg>
      </pc:sldChg>
      <pc:sldChg chg="modSp mod">
        <pc:chgData name="Ryan Moore" userId="0a31f5c5-57c5-4369-ac37-3ec1d9e0aaa5" providerId="ADAL" clId="{0C6748C8-6B1D-423E-BBB6-3D7E9FA99933}" dt="2025-11-07T20:50:38.350" v="102" actId="13244"/>
        <pc:sldMkLst>
          <pc:docMk/>
          <pc:sldMk cId="1878132099" sldId="308"/>
        </pc:sldMkLst>
        <pc:spChg chg="mod">
          <ac:chgData name="Ryan Moore" userId="0a31f5c5-57c5-4369-ac37-3ec1d9e0aaa5" providerId="ADAL" clId="{0C6748C8-6B1D-423E-BBB6-3D7E9FA99933}" dt="2025-11-07T20:43:35.975" v="36" actId="33553"/>
          <ac:spMkLst>
            <pc:docMk/>
            <pc:sldMk cId="1878132099" sldId="308"/>
            <ac:spMk id="5" creationId="{D8B4F137-27BB-6CA4-4F93-3AF95AE380AB}"/>
          </ac:spMkLst>
        </pc:spChg>
        <pc:picChg chg="mod ord">
          <ac:chgData name="Ryan Moore" userId="0a31f5c5-57c5-4369-ac37-3ec1d9e0aaa5" providerId="ADAL" clId="{0C6748C8-6B1D-423E-BBB6-3D7E9FA99933}" dt="2025-11-07T20:50:38.350" v="102" actId="13244"/>
          <ac:picMkLst>
            <pc:docMk/>
            <pc:sldMk cId="1878132099" sldId="308"/>
            <ac:picMk id="2" creationId="{1E5790A6-3B6B-2D84-DA8F-1B4BE72A16FA}"/>
          </ac:picMkLst>
        </pc:picChg>
      </pc:sldChg>
      <pc:sldChg chg="modSp mod">
        <pc:chgData name="Ryan Moore" userId="0a31f5c5-57c5-4369-ac37-3ec1d9e0aaa5" providerId="ADAL" clId="{0C6748C8-6B1D-423E-BBB6-3D7E9FA99933}" dt="2025-11-07T20:46:48.584" v="58" actId="33553"/>
        <pc:sldMkLst>
          <pc:docMk/>
          <pc:sldMk cId="3119508067" sldId="309"/>
        </pc:sldMkLst>
        <pc:spChg chg="mod">
          <ac:chgData name="Ryan Moore" userId="0a31f5c5-57c5-4369-ac37-3ec1d9e0aaa5" providerId="ADAL" clId="{0C6748C8-6B1D-423E-BBB6-3D7E9FA99933}" dt="2025-11-07T20:46:48.584" v="58" actId="33553"/>
          <ac:spMkLst>
            <pc:docMk/>
            <pc:sldMk cId="3119508067" sldId="309"/>
            <ac:spMk id="5" creationId="{9FFF00F8-2C53-BBE7-6040-AFBA9F2100EC}"/>
          </ac:spMkLst>
        </pc:spChg>
        <pc:picChg chg="mod">
          <ac:chgData name="Ryan Moore" userId="0a31f5c5-57c5-4369-ac37-3ec1d9e0aaa5" providerId="ADAL" clId="{0C6748C8-6B1D-423E-BBB6-3D7E9FA99933}" dt="2025-11-07T20:40:15.929" v="12" actId="962"/>
          <ac:picMkLst>
            <pc:docMk/>
            <pc:sldMk cId="3119508067" sldId="309"/>
            <ac:picMk id="2" creationId="{0C992220-4F95-05FB-BF24-EB0258FFD6B3}"/>
          </ac:picMkLst>
        </pc:picChg>
      </pc:sldChg>
      <pc:sldChg chg="addSp delSp modSp mod">
        <pc:chgData name="Ryan Moore" userId="0a31f5c5-57c5-4369-ac37-3ec1d9e0aaa5" providerId="ADAL" clId="{0C6748C8-6B1D-423E-BBB6-3D7E9FA99933}" dt="2025-11-07T20:51:01.981" v="103" actId="13244"/>
        <pc:sldMkLst>
          <pc:docMk/>
          <pc:sldMk cId="3430137526" sldId="311"/>
        </pc:sldMkLst>
        <pc:spChg chg="add del mod">
          <ac:chgData name="Ryan Moore" userId="0a31f5c5-57c5-4369-ac37-3ec1d9e0aaa5" providerId="ADAL" clId="{0C6748C8-6B1D-423E-BBB6-3D7E9FA99933}" dt="2025-11-07T20:44:16.887" v="42"/>
          <ac:spMkLst>
            <pc:docMk/>
            <pc:sldMk cId="3430137526" sldId="311"/>
            <ac:spMk id="3" creationId="{E2542E1C-3487-752C-5DB6-0775352E7817}"/>
          </ac:spMkLst>
        </pc:spChg>
        <pc:spChg chg="add mod ord">
          <ac:chgData name="Ryan Moore" userId="0a31f5c5-57c5-4369-ac37-3ec1d9e0aaa5" providerId="ADAL" clId="{0C6748C8-6B1D-423E-BBB6-3D7E9FA99933}" dt="2025-11-07T20:51:01.981" v="103" actId="13244"/>
          <ac:spMkLst>
            <pc:docMk/>
            <pc:sldMk cId="3430137526" sldId="311"/>
            <ac:spMk id="4" creationId="{C15C3D6A-3B2B-F19C-6F98-FD18F3B240C6}"/>
          </ac:spMkLst>
        </pc:spChg>
        <pc:spChg chg="del">
          <ac:chgData name="Ryan Moore" userId="0a31f5c5-57c5-4369-ac37-3ec1d9e0aaa5" providerId="ADAL" clId="{0C6748C8-6B1D-423E-BBB6-3D7E9FA99933}" dt="2025-11-07T20:44:02.696" v="38" actId="478"/>
          <ac:spMkLst>
            <pc:docMk/>
            <pc:sldMk cId="3430137526" sldId="311"/>
            <ac:spMk id="5" creationId="{40CCF6DB-001C-D66C-9F6D-62AF1786D10B}"/>
          </ac:spMkLst>
        </pc:spChg>
        <pc:picChg chg="mod">
          <ac:chgData name="Ryan Moore" userId="0a31f5c5-57c5-4369-ac37-3ec1d9e0aaa5" providerId="ADAL" clId="{0C6748C8-6B1D-423E-BBB6-3D7E9FA99933}" dt="2025-11-07T20:38:58.199" v="8" actId="962"/>
          <ac:picMkLst>
            <pc:docMk/>
            <pc:sldMk cId="3430137526" sldId="311"/>
            <ac:picMk id="2" creationId="{D247A21F-6AC2-2FFC-A1DF-BA4F3D91B80A}"/>
          </ac:picMkLst>
        </pc:picChg>
      </pc:sldChg>
      <pc:sldChg chg="modSp mod">
        <pc:chgData name="Ryan Moore" userId="0a31f5c5-57c5-4369-ac37-3ec1d9e0aaa5" providerId="ADAL" clId="{0C6748C8-6B1D-423E-BBB6-3D7E9FA99933}" dt="2025-11-07T20:51:10.975" v="104" actId="13244"/>
        <pc:sldMkLst>
          <pc:docMk/>
          <pc:sldMk cId="3799075184" sldId="312"/>
        </pc:sldMkLst>
        <pc:spChg chg="ord">
          <ac:chgData name="Ryan Moore" userId="0a31f5c5-57c5-4369-ac37-3ec1d9e0aaa5" providerId="ADAL" clId="{0C6748C8-6B1D-423E-BBB6-3D7E9FA99933}" dt="2025-11-07T20:51:10.975" v="104" actId="13244"/>
          <ac:spMkLst>
            <pc:docMk/>
            <pc:sldMk cId="3799075184" sldId="312"/>
            <ac:spMk id="22" creationId="{4E6B35EE-83D3-47D2-9645-9679A0F3AD3E}"/>
          </ac:spMkLst>
        </pc:spChg>
      </pc:sldChg>
      <pc:sldChg chg="modSp mod">
        <pc:chgData name="Ryan Moore" userId="0a31f5c5-57c5-4369-ac37-3ec1d9e0aaa5" providerId="ADAL" clId="{0C6748C8-6B1D-423E-BBB6-3D7E9FA99933}" dt="2025-11-07T20:49:53.163" v="100" actId="13244"/>
        <pc:sldMkLst>
          <pc:docMk/>
          <pc:sldMk cId="4038261697" sldId="313"/>
        </pc:sldMkLst>
        <pc:spChg chg="ord">
          <ac:chgData name="Ryan Moore" userId="0a31f5c5-57c5-4369-ac37-3ec1d9e0aaa5" providerId="ADAL" clId="{0C6748C8-6B1D-423E-BBB6-3D7E9FA99933}" dt="2025-11-07T20:49:53.163" v="100" actId="13244"/>
          <ac:spMkLst>
            <pc:docMk/>
            <pc:sldMk cId="4038261697" sldId="313"/>
            <ac:spMk id="22" creationId="{B10EB74A-20A3-421C-6692-9583E2A08950}"/>
          </ac:spMkLst>
        </pc:spChg>
      </pc:sldChg>
      <pc:sldChg chg="modSp mod">
        <pc:chgData name="Ryan Moore" userId="0a31f5c5-57c5-4369-ac37-3ec1d9e0aaa5" providerId="ADAL" clId="{0C6748C8-6B1D-423E-BBB6-3D7E9FA99933}" dt="2025-11-07T20:47:00.742" v="62" actId="33553"/>
        <pc:sldMkLst>
          <pc:docMk/>
          <pc:sldMk cId="980728990" sldId="316"/>
        </pc:sldMkLst>
        <pc:spChg chg="mod">
          <ac:chgData name="Ryan Moore" userId="0a31f5c5-57c5-4369-ac37-3ec1d9e0aaa5" providerId="ADAL" clId="{0C6748C8-6B1D-423E-BBB6-3D7E9FA99933}" dt="2025-11-07T20:47:00.742" v="62" actId="33553"/>
          <ac:spMkLst>
            <pc:docMk/>
            <pc:sldMk cId="980728990" sldId="316"/>
            <ac:spMk id="6" creationId="{F5F53FA0-723B-6CA4-A13D-398A8DB1F2E7}"/>
          </ac:spMkLst>
        </pc:spChg>
        <pc:picChg chg="mod">
          <ac:chgData name="Ryan Moore" userId="0a31f5c5-57c5-4369-ac37-3ec1d9e0aaa5" providerId="ADAL" clId="{0C6748C8-6B1D-423E-BBB6-3D7E9FA99933}" dt="2025-11-07T20:40:20.944" v="14" actId="962"/>
          <ac:picMkLst>
            <pc:docMk/>
            <pc:sldMk cId="980728990" sldId="316"/>
            <ac:picMk id="2" creationId="{5D8DC0FF-F33D-FE0F-4670-077220E3997C}"/>
          </ac:picMkLst>
        </pc:picChg>
      </pc:sldChg>
      <pc:sldChg chg="addSp delSp modSp mod">
        <pc:chgData name="Ryan Moore" userId="0a31f5c5-57c5-4369-ac37-3ec1d9e0aaa5" providerId="ADAL" clId="{0C6748C8-6B1D-423E-BBB6-3D7E9FA99933}" dt="2025-11-07T20:48:45.955" v="97" actId="13244"/>
        <pc:sldMkLst>
          <pc:docMk/>
          <pc:sldMk cId="4073415135" sldId="317"/>
        </pc:sldMkLst>
        <pc:spChg chg="add mod ord">
          <ac:chgData name="Ryan Moore" userId="0a31f5c5-57c5-4369-ac37-3ec1d9e0aaa5" providerId="ADAL" clId="{0C6748C8-6B1D-423E-BBB6-3D7E9FA99933}" dt="2025-11-07T20:48:45.955" v="97" actId="13244"/>
          <ac:spMkLst>
            <pc:docMk/>
            <pc:sldMk cId="4073415135" sldId="317"/>
            <ac:spMk id="2" creationId="{A1845AE2-EA46-88BE-F0D0-1987632FFF58}"/>
          </ac:spMkLst>
        </pc:spChg>
        <pc:spChg chg="del mod">
          <ac:chgData name="Ryan Moore" userId="0a31f5c5-57c5-4369-ac37-3ec1d9e0aaa5" providerId="ADAL" clId="{0C6748C8-6B1D-423E-BBB6-3D7E9FA99933}" dt="2025-11-07T20:48:42.466" v="96" actId="478"/>
          <ac:spMkLst>
            <pc:docMk/>
            <pc:sldMk cId="4073415135" sldId="317"/>
            <ac:spMk id="3" creationId="{09ACF5EC-D361-7C0E-D893-54DBD423C65A}"/>
          </ac:spMkLst>
        </pc:spChg>
        <pc:picChg chg="mod">
          <ac:chgData name="Ryan Moore" userId="0a31f5c5-57c5-4369-ac37-3ec1d9e0aaa5" providerId="ADAL" clId="{0C6748C8-6B1D-423E-BBB6-3D7E9FA99933}" dt="2025-11-07T20:37:02.831" v="2" actId="962"/>
          <ac:picMkLst>
            <pc:docMk/>
            <pc:sldMk cId="4073415135" sldId="317"/>
            <ac:picMk id="4" creationId="{9E8181D6-B9E4-BD34-CE70-B60D8E0F2B36}"/>
          </ac:picMkLst>
        </pc:picChg>
      </pc:sldChg>
      <pc:sldChg chg="addSp delSp modSp mod">
        <pc:chgData name="Ryan Moore" userId="0a31f5c5-57c5-4369-ac37-3ec1d9e0aaa5" providerId="ADAL" clId="{0C6748C8-6B1D-423E-BBB6-3D7E9FA99933}" dt="2025-11-07T20:53:48.699" v="116" actId="13244"/>
        <pc:sldMkLst>
          <pc:docMk/>
          <pc:sldMk cId="2566571845" sldId="318"/>
        </pc:sldMkLst>
        <pc:spChg chg="add del mod">
          <ac:chgData name="Ryan Moore" userId="0a31f5c5-57c5-4369-ac37-3ec1d9e0aaa5" providerId="ADAL" clId="{0C6748C8-6B1D-423E-BBB6-3D7E9FA99933}" dt="2025-11-07T20:47:12.265" v="65" actId="33699"/>
          <ac:spMkLst>
            <pc:docMk/>
            <pc:sldMk cId="2566571845" sldId="318"/>
            <ac:spMk id="2" creationId="{695D9AA4-E902-43F0-737F-538619201121}"/>
          </ac:spMkLst>
        </pc:spChg>
        <pc:spChg chg="add mod">
          <ac:chgData name="Ryan Moore" userId="0a31f5c5-57c5-4369-ac37-3ec1d9e0aaa5" providerId="ADAL" clId="{0C6748C8-6B1D-423E-BBB6-3D7E9FA99933}" dt="2025-11-07T20:47:23.060" v="90" actId="20577"/>
          <ac:spMkLst>
            <pc:docMk/>
            <pc:sldMk cId="2566571845" sldId="318"/>
            <ac:spMk id="4" creationId="{968598D8-0771-55F4-D6BD-436EDC956781}"/>
          </ac:spMkLst>
        </pc:spChg>
        <pc:picChg chg="mod ord">
          <ac:chgData name="Ryan Moore" userId="0a31f5c5-57c5-4369-ac37-3ec1d9e0aaa5" providerId="ADAL" clId="{0C6748C8-6B1D-423E-BBB6-3D7E9FA99933}" dt="2025-11-07T20:53:48.699" v="116" actId="13244"/>
          <ac:picMkLst>
            <pc:docMk/>
            <pc:sldMk cId="2566571845" sldId="318"/>
            <ac:picMk id="3" creationId="{FF3F8593-533D-3F05-7140-C49A8F55C5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27554-A74F-6142-A4A0-DF3A6D9C6FB2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4417-B8BD-A84A-8976-3EF479C31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F4417-B8BD-A84A-8976-3EF479C31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8F43-A7B7-00DA-6C9F-4E92D39E3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AE275-0188-F4C7-B88B-279CBC9F9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30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851D-0A38-25D2-D1C9-E107CCFF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2BF9-6040-0D08-90C0-6BCE11498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0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858B-43FB-2B70-DE37-DAD775EA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DF6F5-FB5F-B3AF-F11D-3A6604B5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03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75D8-AA04-EB75-D2D5-6BC99E32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E57A-853A-1DD3-436B-56DE78DD8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B0AF6-95BB-1818-AACB-1A167AAA3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61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84B6-CA2A-4125-3FC2-5ACAEB2C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56F8-57E7-276B-31DF-CB1910E8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2378E-63F6-3448-231E-85FCFC82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847F3-389C-76EF-2D5D-1C0A4D0C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60DB5-DB4C-85F9-ADA9-E34A341FA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99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6392-B7F6-F665-2AB2-84BBA730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668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4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EB37-C7AE-D826-46A1-1FAE1B93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DA67F-5426-9F51-EB58-B034FA33A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9A92D-68A4-068B-FC56-0606FFAD8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16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3B1F-99A5-312D-A9EA-00ED7AA0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D16A5-0DD5-BA9F-78FE-43F9CF312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F2AFC-0BE0-48A4-F098-19D297AB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03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81075-A367-8268-B704-099A9F20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B0EBA-7F86-602D-1D3A-B83450BC1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44335E-15A5-85DE-D88F-9F97FFDDAD2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0" y="6311900"/>
            <a:ext cx="1334028" cy="3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M Sans 14p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M Sans 14p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M Sans 14p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M Sans 14p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M Sans 14p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M Sans 14p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alter@uoguelph.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learningbetter/the-ebbinghauss-forgetting-curve-1e7ee804292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onllm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uoguelph.ca/using-library/appointment-booking/#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ib.uoguelph.ca/using-library/appointment-booking/#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salter@uoguelph.c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learningcommons.lib.uoguelph.c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oguelph.ca/2023/03/university-of-guelph-statement-on-artificial-intelligence-systems-chatgpt-academic-integrity/" TargetMode="External"/><Relationship Id="rId2" Type="http://schemas.openxmlformats.org/officeDocument/2006/relationships/hyperlink" Target="https://calendar.uoguelph.ca/undergraduate-calendar/undergraduate-degree-regulations-procedures/academic-misconduct/#:~:text=The%20University%20takes%20a%20serious%20view%20of%20academic,obstructing%20others%20in%20pursuit%20of%20their%20academic%20endeavours.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uoguelph.ca/contact-u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uides.lib.purdue.edu/c.php?g=1371380&amp;p=1013507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84DF5-4C7E-4A40-F344-1DF4D277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2CDB1D-AA38-9D89-16A3-1DF631F1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113834" cy="6858000"/>
          </a:xfrm>
          <a:prstGeom prst="rect">
            <a:avLst/>
          </a:prstGeom>
          <a:gradFill>
            <a:gsLst>
              <a:gs pos="30000">
                <a:schemeClr val="tx1">
                  <a:alpha val="94000"/>
                </a:scheme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5A27C9-4E64-75AF-70B8-A56CE41F6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4588" y="1361888"/>
            <a:ext cx="10003314" cy="5752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Using AI for Your Writing: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Roboto"/>
                <a:cs typeface="Arial"/>
              </a:rPr>
            </a:br>
            <a:r>
              <a:rPr lang="en-US" sz="3600" dirty="0">
                <a:solidFill>
                  <a:prstClr val="white"/>
                </a:solidFill>
                <a:latin typeface="DM Sans 14pt"/>
                <a:ea typeface="Roboto"/>
                <a:cs typeface="Arial"/>
              </a:rPr>
              <a:t>F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ive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 Things You Should Know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68D38-4C87-B93A-5912-381D60715CE8}"/>
              </a:ext>
            </a:extLst>
          </p:cNvPr>
          <p:cNvSpPr txBox="1"/>
          <p:nvPr/>
        </p:nvSpPr>
        <p:spPr>
          <a:xfrm>
            <a:off x="534588" y="2482852"/>
            <a:ext cx="37561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DM Sans 14pt"/>
                <a:ea typeface="Roboto"/>
              </a:rPr>
              <a:t>September 10, 2025</a:t>
            </a:r>
          </a:p>
          <a:p>
            <a:endParaRPr lang="en-US" sz="2200" dirty="0">
              <a:solidFill>
                <a:schemeClr val="bg1"/>
              </a:solidFill>
              <a:latin typeface="DM Sans 14pt" pitchFamily="2" charset="77"/>
              <a:ea typeface="Roboto" panose="02000000000000000000" pitchFamily="2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DM Sans 14pt"/>
              <a:ea typeface="Roboto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DM Sans 14pt"/>
              <a:ea typeface="Roboto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DM Sans 14pt"/>
                <a:ea typeface="Roboto"/>
              </a:rPr>
              <a:t>Dr. Jodie Salter </a:t>
            </a:r>
            <a:r>
              <a:rPr lang="en-US" sz="2200" dirty="0">
                <a:solidFill>
                  <a:schemeClr val="bg1"/>
                </a:solidFill>
                <a:latin typeface="DM Sans 14pt"/>
                <a:ea typeface="Roboto"/>
              </a:rPr>
              <a:t>(she/her)</a:t>
            </a:r>
          </a:p>
          <a:p>
            <a:r>
              <a:rPr lang="en-US" sz="2200" dirty="0">
                <a:solidFill>
                  <a:srgbClr val="00B0F0"/>
                </a:solidFill>
                <a:latin typeface="DM Sans 14pt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jsalter@uoguelph.ca</a:t>
            </a:r>
            <a:r>
              <a:rPr lang="en-US" sz="2200" dirty="0">
                <a:solidFill>
                  <a:srgbClr val="00B0F0"/>
                </a:solidFill>
                <a:latin typeface="DM Sans 14pt"/>
                <a:ea typeface="Roboto"/>
              </a:rPr>
              <a:t> </a:t>
            </a:r>
            <a:endParaRPr lang="en-US" sz="2200" dirty="0">
              <a:solidFill>
                <a:srgbClr val="00B0F0"/>
              </a:solidFill>
              <a:latin typeface="DM Sans 14pt" pitchFamily="2" charset="77"/>
              <a:ea typeface="Roboto" panose="02000000000000000000" pitchFamily="2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DM Sans 14pt"/>
                <a:ea typeface="Roboto"/>
              </a:rPr>
              <a:t>Writing Specialist</a:t>
            </a:r>
            <a:endParaRPr lang="en-US" sz="2200" dirty="0">
              <a:solidFill>
                <a:schemeClr val="bg1"/>
              </a:solidFill>
              <a:latin typeface="DM Sans 14pt" pitchFamily="2" charset="77"/>
              <a:ea typeface="Roboto" panose="02000000000000000000" pitchFamily="2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DM Sans 14pt"/>
                <a:ea typeface="Roboto"/>
              </a:rPr>
              <a:t>McLaughlin Library</a:t>
            </a:r>
            <a:endParaRPr lang="en-US" sz="2200" dirty="0">
              <a:solidFill>
                <a:schemeClr val="bg1"/>
              </a:solidFill>
              <a:latin typeface="DM Sans 14pt" pitchFamily="2" charset="77"/>
              <a:ea typeface="Roboto" panose="02000000000000000000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DM Sans 14pt" pitchFamily="2" charset="77"/>
              <a:ea typeface="Roboto" panose="02000000000000000000" pitchFamily="2" charset="0"/>
            </a:endParaRPr>
          </a:p>
        </p:txBody>
      </p:sp>
      <p:pic>
        <p:nvPicPr>
          <p:cNvPr id="6" name="Picture 5" descr="University of Guelph Library logo">
            <a:extLst>
              <a:ext uri="{FF2B5EF4-FFF2-40B4-BE49-F238E27FC236}">
                <a16:creationId xmlns:a16="http://schemas.microsoft.com/office/drawing/2014/main" id="{C26A27C7-BE80-EE0D-BC78-16B922608E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8" y="5777277"/>
            <a:ext cx="3324120" cy="673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8389B-1B88-3924-BA7A-0389D17E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672029" y="4285561"/>
            <a:ext cx="48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94A5B-3CC3-72B7-18A4-9503D189D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A90E09-6B96-B368-D031-8872D535C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717550"/>
            <a:ext cx="10798175" cy="473075"/>
          </a:xfrm>
          <a:prstGeom prst="rect">
            <a:avLst/>
          </a:prstGeom>
          <a:solidFill>
            <a:srgbClr val="318738"/>
          </a:solidFill>
          <a:ln>
            <a:noFill/>
            <a:pr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US" sz="2200" cap="none" dirty="0">
                <a:solidFill>
                  <a:schemeClr val="bg1"/>
                </a:solidFill>
                <a:latin typeface="DM Sans 14pt"/>
                <a:ea typeface="Roboto"/>
                <a:cs typeface="Arial"/>
              </a:rPr>
              <a:t>Study 1: The Ebbinghaus Curve of Forgetting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FC72A-9A34-584B-BDE4-6296B1C71EE8}"/>
              </a:ext>
            </a:extLst>
          </p:cNvPr>
          <p:cNvSpPr txBox="1"/>
          <p:nvPr/>
        </p:nvSpPr>
        <p:spPr>
          <a:xfrm>
            <a:off x="720086" y="1504291"/>
            <a:ext cx="8709664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DM Sans 14pt" panose="020B0604020202020204" charset="0"/>
              </a:rPr>
              <a:t>Without active and repeated engagement with new information, we forget approximately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DM Sans 14pt" panose="020B0604020202020204" charset="0"/>
            </a:endParaRPr>
          </a:p>
          <a:p>
            <a:pPr marL="685800" lvl="1" indent="-228600" fontAlgn="base">
              <a:lnSpc>
                <a:spcPct val="90000"/>
              </a:lnSpc>
              <a:buClr>
                <a:srgbClr val="E5193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DM Sans 14pt" panose="020B0604020202020204" charset="0"/>
              </a:rPr>
              <a:t>50% of what we learn within an hour</a:t>
            </a:r>
          </a:p>
          <a:p>
            <a:pPr marL="685800" lvl="1" indent="-228600" fontAlgn="base">
              <a:lnSpc>
                <a:spcPct val="90000"/>
              </a:lnSpc>
              <a:buClr>
                <a:srgbClr val="E5193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DM Sans 14pt" panose="020B0604020202020204" charset="0"/>
              </a:rPr>
              <a:t>75% within a day </a:t>
            </a:r>
          </a:p>
          <a:p>
            <a:pPr marL="685800" lvl="1" indent="-228600" fontAlgn="base">
              <a:lnSpc>
                <a:spcPct val="90000"/>
              </a:lnSpc>
              <a:buClr>
                <a:srgbClr val="E5193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DM Sans 14pt" panose="020B0604020202020204" charset="0"/>
              </a:rPr>
              <a:t>90% within a week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  <p:pic>
        <p:nvPicPr>
          <p:cNvPr id="2" name="Picture Placeholder 1" descr="Graph of Ebbinghaus’s Forgetting Curve showing retention dropping from nearly 100% to below 20% over 7 days.">
            <a:extLst>
              <a:ext uri="{FF2B5EF4-FFF2-40B4-BE49-F238E27FC236}">
                <a16:creationId xmlns:a16="http://schemas.microsoft.com/office/drawing/2014/main" id="{EC957694-FEEF-B3CD-DF60-34FBAF2733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084" r="-138" b="-1186"/>
          <a:stretch>
            <a:fillRect/>
          </a:stretch>
        </p:blipFill>
        <p:spPr>
          <a:xfrm>
            <a:off x="6690946" y="438812"/>
            <a:ext cx="4828719" cy="56901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246CC-E2C6-22FD-0A51-05EF2251D1CF}"/>
              </a:ext>
            </a:extLst>
          </p:cNvPr>
          <p:cNvSpPr txBox="1"/>
          <p:nvPr/>
        </p:nvSpPr>
        <p:spPr>
          <a:xfrm>
            <a:off x="6607085" y="6191010"/>
            <a:ext cx="5234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Image: </a:t>
            </a:r>
            <a:r>
              <a:rPr lang="en-US" sz="1200" b="0" i="0" u="sng" strike="noStrike" dirty="0">
                <a:solidFill>
                  <a:srgbClr val="187BB4"/>
                </a:solidFill>
                <a:effectLst/>
                <a:latin typeface="Aptos Display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Ebbinghaus’s Forgetting Curve | by Learning to learn better | Medium</a:t>
            </a:r>
            <a:r>
              <a:rPr lang="en-US" sz="1200" b="0" i="0" dirty="0">
                <a:solidFill>
                  <a:srgbClr val="187BB4"/>
                </a:solidFill>
                <a:effectLst/>
                <a:latin typeface="Aptos Display" panose="020B0004020202020204" pitchFamily="34" charset="0"/>
              </a:rPr>
              <a:t> </a:t>
            </a:r>
            <a:endParaRPr lang="en-CA" sz="1200" dirty="0">
              <a:solidFill>
                <a:srgbClr val="187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29E4-D00E-B55C-8D7C-0AEE2025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97C659-6E4B-4918-486B-9E78F6D63D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86" y="717629"/>
            <a:ext cx="10808768" cy="473218"/>
          </a:xfrm>
          <a:prstGeom prst="rect">
            <a:avLst/>
          </a:prstGeom>
          <a:solidFill>
            <a:srgbClr val="FFC429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Study 2: Your brain development on ChatGPT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7D85C-CEEB-D3E6-B06E-8FE3118DBBBE}"/>
              </a:ext>
            </a:extLst>
          </p:cNvPr>
          <p:cNvSpPr txBox="1"/>
          <p:nvPr/>
        </p:nvSpPr>
        <p:spPr>
          <a:xfrm>
            <a:off x="720087" y="1504291"/>
            <a:ext cx="5554984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 2025 study from MIT used EEGs to compare the brain activity of students who used GenAI to write essays and students who didn’t use AI assistance.</a:t>
            </a:r>
          </a:p>
          <a:p>
            <a:endParaRPr lang="en-US" sz="2200" dirty="0">
              <a:solidFill>
                <a:prstClr val="black"/>
              </a:solidFill>
              <a:latin typeface="DM Sans 14pt"/>
              <a:ea typeface="Roboto"/>
              <a:cs typeface="Arial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After four months, EEGs revealed significant differences. </a:t>
            </a:r>
          </a:p>
          <a:p>
            <a:endParaRPr lang="en-US" sz="2200" dirty="0">
              <a:solidFill>
                <a:prstClr val="black"/>
              </a:solidFill>
              <a:latin typeface="DM Sans 14pt"/>
              <a:ea typeface="Roboto"/>
              <a:cs typeface="Arial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GenAI users showed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weaker brain activity,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55% decreased neural connectivity,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and substantially lower memory recall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  <p:pic>
        <p:nvPicPr>
          <p:cNvPr id="2" name="Picture Placeholder 1" descr="An article titled “Your Brain on ChatGPT: Accumulation of Cognitive Debt when Using an AI Assistant for Essay Writing Task” with authors names listed and a diagram with brain and neural patterns. ">
            <a:extLst>
              <a:ext uri="{FF2B5EF4-FFF2-40B4-BE49-F238E27FC236}">
                <a16:creationId xmlns:a16="http://schemas.microsoft.com/office/drawing/2014/main" id="{A4953DCC-E4DF-5D21-5298-6050A0A53D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387" y="1376471"/>
            <a:ext cx="4347192" cy="5122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5E25D-AA66-726B-1DBD-A549122D2DEE}"/>
              </a:ext>
            </a:extLst>
          </p:cNvPr>
          <p:cNvSpPr txBox="1"/>
          <p:nvPr/>
        </p:nvSpPr>
        <p:spPr>
          <a:xfrm>
            <a:off x="6860386" y="6499185"/>
            <a:ext cx="282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https://www.brainonllm.com/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627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33C40-F545-58B5-521B-84C90E9E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7958DC7-A209-AFF5-AB39-2FD9D6B9D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25" y="0"/>
            <a:ext cx="581977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FC626C-C3C1-1840-E806-3BD687281C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86" y="717629"/>
            <a:ext cx="4841265" cy="473218"/>
          </a:xfrm>
          <a:prstGeom prst="rect">
            <a:avLst/>
          </a:prstGeom>
          <a:solidFill>
            <a:srgbClr val="FFC429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#4  ACADEMIC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A7F04-EEB0-AA97-9B57-8B84CA3EB4AB}"/>
              </a:ext>
            </a:extLst>
          </p:cNvPr>
          <p:cNvSpPr txBox="1"/>
          <p:nvPr/>
        </p:nvSpPr>
        <p:spPr>
          <a:xfrm>
            <a:off x="617220" y="1504291"/>
            <a:ext cx="5202555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Short-term: </a:t>
            </a:r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relying on AI to write your papers will leave you ill-prepared and stressed for timed and in-class tests and exams.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Longer-term: </a:t>
            </a:r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without practicing your writing skills, you will </a:t>
            </a:r>
            <a:r>
              <a:rPr lang="en-US" sz="2400" dirty="0" err="1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underdevelop</a:t>
            </a:r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 your ability for organization, complex thinking, and communication, all of which are essential for your academic path and future career success.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78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0111-E575-5A5C-5FBC-315687343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C992220-4F95-05FB-BF24-EB0258FFD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25" y="0"/>
            <a:ext cx="581977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FF00F8-2C53-BBE7-6040-AFBA9F210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86" y="717629"/>
            <a:ext cx="4916216" cy="473218"/>
          </a:xfrm>
          <a:prstGeom prst="rect">
            <a:avLst/>
          </a:prstGeom>
          <a:solidFill>
            <a:srgbClr val="E51937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#5  INTELLECTUAL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AEF1C-4B4C-3009-6B20-48522E521ADF}"/>
              </a:ext>
            </a:extLst>
          </p:cNvPr>
          <p:cNvSpPr txBox="1"/>
          <p:nvPr/>
        </p:nvSpPr>
        <p:spPr>
          <a:xfrm>
            <a:off x="628650" y="1504291"/>
            <a:ext cx="5467350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Relying on AI to produce answers makes you unprepared for tests, class discussions, future assignments, and career readiness.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The learning process requires us to stretch beyond our comfort zone and challenge ourselves, so new neural connections in our brain fire and develop more complex thinking.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50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E575AE6-5F3C-C171-1407-58DE4C83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339" y="722504"/>
            <a:ext cx="2086040" cy="26235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87EC74-7EF4-ED3C-A0D9-CE03159905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611" y="3253745"/>
            <a:ext cx="5540335" cy="5752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 14pt" pitchFamily="2" charset="77"/>
                <a:ea typeface="Roboto" panose="02000000000000000000" pitchFamily="2" charset="0"/>
                <a:cs typeface="Arial"/>
              </a:rPr>
              <a:t>Advice from ChatGPT:</a:t>
            </a:r>
          </a:p>
        </p:txBody>
      </p:sp>
      <p:pic>
        <p:nvPicPr>
          <p:cNvPr id="3" name="Picture Placeholder 1">
            <a:extLst>
              <a:ext uri="{FF2B5EF4-FFF2-40B4-BE49-F238E27FC236}">
                <a16:creationId xmlns:a16="http://schemas.microsoft.com/office/drawing/2014/main" id="{B3E66D4F-949A-CE5F-ED88-A8B6F5D92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25" y="0"/>
            <a:ext cx="5819775" cy="6858000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A65FD-7873-50B8-E9ED-745B56C624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2139" y="4063389"/>
            <a:ext cx="6584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“</a:t>
            </a:r>
            <a:r>
              <a:rPr lang="en-US" sz="2800" i="1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Using human help that’s within university guidelines is often more tailored and safer than relying on generic AI outputs</a:t>
            </a:r>
            <a:r>
              <a:rPr lang="en-US" sz="2800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6646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8CD3-671F-5645-E8BB-194E5AA7C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1FE64FF5-CA41-BB68-380B-82217BC2E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1977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5AB34C-598F-87C9-24B4-14027F145F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2227" y="378070"/>
            <a:ext cx="5488595" cy="868534"/>
          </a:xfrm>
          <a:prstGeom prst="rect">
            <a:avLst/>
          </a:prstGeom>
          <a:solidFill>
            <a:srgbClr val="187BB4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Advice for Using AI to Support Your 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344E0-4DCC-2383-B035-6108E47996AB}"/>
              </a:ext>
            </a:extLst>
          </p:cNvPr>
          <p:cNvSpPr txBox="1"/>
          <p:nvPr/>
        </p:nvSpPr>
        <p:spPr>
          <a:xfrm>
            <a:off x="6372227" y="1560047"/>
            <a:ext cx="5414613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Use AI </a:t>
            </a:r>
            <a:r>
              <a:rPr lang="en-US" sz="22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as a tool 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to help you brainstorm ideas, clarify knowledge, and understand complex concepts.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Practice writing your own ideas before prompting AI.</a:t>
            </a:r>
            <a:endParaRPr lang="en-US" sz="2200" dirty="0">
              <a:solidFill>
                <a:srgbClr val="187BB4"/>
              </a:solidFill>
              <a:latin typeface="DM Sans 14pt"/>
              <a:ea typeface="Roboto"/>
              <a:cs typeface="Arial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with a </a:t>
            </a:r>
            <a:r>
              <a:rPr lang="en-US" sz="2200" b="1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</a:t>
            </a:r>
            <a:r>
              <a:rPr lang="en-US" sz="2200" b="1" u="sng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</a:t>
            </a:r>
            <a:r>
              <a:rPr lang="en-US" sz="2200" b="1" u="sng" dirty="0">
                <a:solidFill>
                  <a:srgbClr val="187BB4"/>
                </a:solidFill>
                <a:latin typeface="DM Sans 14pt"/>
                <a:ea typeface="Roboto"/>
                <a:cs typeface="Arial"/>
              </a:rPr>
              <a:t> or TA 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in the Library to get </a:t>
            </a:r>
            <a:r>
              <a:rPr lang="en-US" sz="220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started, brainstorm 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your topic, strengthen your paragraphs, organize your essay structure, and develop your own strong academic writing style.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with a </a:t>
            </a:r>
            <a:r>
              <a:rPr lang="en-US" sz="2200" b="1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Peer</a:t>
            </a:r>
            <a:r>
              <a:rPr lang="en-US" sz="2200" b="1" dirty="0">
                <a:solidFill>
                  <a:srgbClr val="187BB4"/>
                </a:solidFill>
                <a:latin typeface="DM Sans 14pt"/>
                <a:ea typeface="Roboto"/>
                <a:cs typeface="Arial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in the Library to develop strong learning and time management skills.</a:t>
            </a:r>
          </a:p>
        </p:txBody>
      </p:sp>
    </p:spTree>
    <p:extLst>
      <p:ext uri="{BB962C8B-B14F-4D97-AF65-F5344CB8AC3E}">
        <p14:creationId xmlns:p14="http://schemas.microsoft.com/office/powerpoint/2010/main" val="174550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761CE-A00C-3C3E-E374-854A8C63B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D8DC0FF-F33D-FE0F-4670-077220E39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432" y="0"/>
            <a:ext cx="6981568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5F53FA0-723B-6CA4-A13D-398A8DB1F2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569" y="891902"/>
            <a:ext cx="4231950" cy="3109811"/>
          </a:xfrm>
          <a:prstGeom prst="rect">
            <a:avLst/>
          </a:prstGeom>
          <a:noFill/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Don’t let AI take your University of Guelph degree from you!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4786695-2737-6601-1972-B440BA8E5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3004" y="4224132"/>
            <a:ext cx="1866471" cy="2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D2011-EAF0-5855-90EC-13F61A7F2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332" y="1"/>
            <a:ext cx="932566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78CA1A-F968-D22B-675C-F41D4BDD4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6287750" cy="6858000"/>
          </a:xfrm>
          <a:prstGeom prst="rect">
            <a:avLst/>
          </a:prstGeom>
          <a:gradFill>
            <a:gsLst>
              <a:gs pos="24000">
                <a:schemeClr val="tx1"/>
              </a:gs>
              <a:gs pos="60000">
                <a:schemeClr val="tx1">
                  <a:alpha val="0"/>
                  <a:lumMod val="0"/>
                  <a:lumOff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725F26-972A-32A2-4A39-A2A398122B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560" y="860242"/>
            <a:ext cx="4341254" cy="5752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 pitchFamily="2" charset="77"/>
                <a:ea typeface="Roboto" panose="02000000000000000000" pitchFamily="2" charset="0"/>
                <a:cs typeface="Arial"/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14D63-9982-FA45-E60F-2F05999EA190}"/>
              </a:ext>
            </a:extLst>
          </p:cNvPr>
          <p:cNvSpPr txBox="1"/>
          <p:nvPr/>
        </p:nvSpPr>
        <p:spPr>
          <a:xfrm>
            <a:off x="532690" y="1593883"/>
            <a:ext cx="2920992" cy="187743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+mn-cs"/>
              </a:rPr>
              <a:t>Dr. Jodie Salter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 14pt" pitchFamily="2" charset="77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DM Sans 14pt"/>
                <a:ea typeface="Roboto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jsalter@uoguelph.ca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 14pt"/>
              <a:ea typeface="Robot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40000"/>
                  <a:lumOff val="60000"/>
                </a:srgbClr>
              </a:solidFill>
              <a:effectLst/>
              <a:uLnTx/>
              <a:uFillTx/>
              <a:latin typeface="DM Sans 14pt"/>
              <a:ea typeface="Robot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40000"/>
                  <a:lumOff val="60000"/>
                </a:srgbClr>
              </a:solidFill>
              <a:effectLst/>
              <a:uLnTx/>
              <a:uFillTx/>
              <a:latin typeface="DM Sans 14pt"/>
              <a:ea typeface="Robot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+mn-cs"/>
              </a:rPr>
              <a:t>Book an Appointment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40000"/>
                  <a:lumOff val="60000"/>
                </a:srgbClr>
              </a:solidFill>
              <a:effectLst/>
              <a:uLnTx/>
              <a:uFillTx/>
              <a:latin typeface="DM Sans 14pt"/>
              <a:ea typeface="Robot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DM Sans 14pt"/>
                <a:ea typeface="Roboto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40000"/>
                  <a:lumOff val="60000"/>
                </a:srgbClr>
              </a:solidFill>
              <a:effectLst/>
              <a:uLnTx/>
              <a:uFillTx/>
              <a:latin typeface="DM Sans 14pt" pitchFamily="2" charset="77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Picture Placeholder 1" descr="QR Code to book an appointment.">
            <a:extLst>
              <a:ext uri="{FF2B5EF4-FFF2-40B4-BE49-F238E27FC236}">
                <a16:creationId xmlns:a16="http://schemas.microsoft.com/office/drawing/2014/main" id="{24F3C582-7BDB-BCEC-7999-6E10C4B35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48" y="3088385"/>
            <a:ext cx="2221684" cy="2290030"/>
          </a:xfrm>
          <a:prstGeom prst="rect">
            <a:avLst/>
          </a:prstGeom>
        </p:spPr>
      </p:pic>
      <p:pic>
        <p:nvPicPr>
          <p:cNvPr id="5" name="Picture 4" descr="University of Guelph Libary logo">
            <a:extLst>
              <a:ext uri="{FF2B5EF4-FFF2-40B4-BE49-F238E27FC236}">
                <a16:creationId xmlns:a16="http://schemas.microsoft.com/office/drawing/2014/main" id="{5093C913-47D6-A723-96C0-9AB0295D06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60" y="5579134"/>
            <a:ext cx="3568176" cy="7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8598D8-0771-55F4-D6BD-436EDC956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Creative Commons License</a:t>
            </a:r>
          </a:p>
        </p:txBody>
      </p:sp>
      <p:pic>
        <p:nvPicPr>
          <p:cNvPr id="3" name="Picture 2" descr="This work is licensed under a Creative Commons Attribution-NonCommercial-ShareAlike 4.0 International License.">
            <a:extLst>
              <a:ext uri="{FF2B5EF4-FFF2-40B4-BE49-F238E27FC236}">
                <a16:creationId xmlns:a16="http://schemas.microsoft.com/office/drawing/2014/main" id="{FF3F8593-533D-3F05-7140-C49A8F55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10755-BB87-DFB8-726A-CDD07066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E38FF1-FB63-1135-4B20-FCDD3C85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6338" y="721973"/>
            <a:ext cx="2086678" cy="2624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C8A705-556B-485F-C87A-1C3DAE8E8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3016" y="698133"/>
            <a:ext cx="8780784" cy="9925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DM Sans 14pt"/>
                <a:ea typeface="Roboto"/>
                <a:cs typeface="Arial"/>
              </a:rPr>
              <a:t>PRESENTATION STRUCTURE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1F083-7E7C-9BA7-5037-74EFF9E78972}"/>
              </a:ext>
            </a:extLst>
          </p:cNvPr>
          <p:cNvSpPr txBox="1"/>
          <p:nvPr/>
        </p:nvSpPr>
        <p:spPr>
          <a:xfrm>
            <a:off x="2573017" y="2097216"/>
            <a:ext cx="953248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chemeClr val="bg1"/>
                </a:solidFill>
              </a:rPr>
              <a:t>Using AI-generated Content in Your Coursework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Limitations and Concerns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Advice and Strategies</a:t>
            </a:r>
          </a:p>
          <a:p>
            <a:pPr marL="457200" indent="-457200">
              <a:buFont typeface="+mj-lt"/>
              <a:buAutoNum type="alphaU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solidFill>
                  <a:schemeClr val="bg1"/>
                </a:solidFill>
                <a:latin typeface="DM Sans 14pt"/>
                <a:ea typeface="Roboto"/>
                <a:cs typeface="Arial"/>
              </a:rPr>
              <a:t>Using AI to Support Your Learning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Limitations and Concerns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Advice and Strategies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8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10755-BB87-DFB8-726A-CDD07066C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E38FF1-FB63-1135-4B20-FCDD3C85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6338" y="721973"/>
            <a:ext cx="2086678" cy="262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45AE2-EA46-88BE-F0D0-1987632FFF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3745" y="1256145"/>
            <a:ext cx="4842662" cy="18380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latin typeface="DM Sans 14pt"/>
                <a:ea typeface="Roboto"/>
                <a:cs typeface="Arial"/>
              </a:rPr>
              <a:t>1-page handout on the </a:t>
            </a:r>
            <a:br>
              <a:rPr lang="en-US" dirty="0">
                <a:latin typeface="DM Sans 14pt"/>
                <a:ea typeface="Roboto"/>
                <a:cs typeface="Arial"/>
              </a:rPr>
            </a:br>
            <a:r>
              <a:rPr lang="en-US" dirty="0">
                <a:latin typeface="DM Sans 14pt"/>
                <a:ea typeface="Roboto"/>
                <a:cs typeface="Arial"/>
              </a:rPr>
              <a:t>Library website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C92CA-D34D-D937-3B69-132B201F95D4}"/>
              </a:ext>
            </a:extLst>
          </p:cNvPr>
          <p:cNvSpPr txBox="1"/>
          <p:nvPr/>
        </p:nvSpPr>
        <p:spPr>
          <a:xfrm>
            <a:off x="673586" y="3883455"/>
            <a:ext cx="6845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https://learningcommons.lib.uoguelph.ca</a:t>
            </a:r>
            <a:r>
              <a:rPr lang="en-CA" sz="2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 descr="Full Using AI for your Writing handout available for download.">
            <a:extLst>
              <a:ext uri="{FF2B5EF4-FFF2-40B4-BE49-F238E27FC236}">
                <a16:creationId xmlns:a16="http://schemas.microsoft.com/office/drawing/2014/main" id="{9E8181D6-B9E4-BD34-CE70-B60D8E0F2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28" y="721972"/>
            <a:ext cx="4293447" cy="55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1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E4A8-4304-9346-2A63-C8ED9E8F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5836B0-632E-CFB7-6055-C569B399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56925" y="3221273"/>
            <a:ext cx="2266581" cy="2155744"/>
          </a:xfrm>
          <a:prstGeom prst="ellipse">
            <a:avLst/>
          </a:prstGeom>
          <a:solidFill>
            <a:srgbClr val="31873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049AD2-FB62-FF9F-D96D-B83F55C6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4270" y="3232159"/>
            <a:ext cx="2266581" cy="2155744"/>
          </a:xfrm>
          <a:prstGeom prst="ellipse">
            <a:avLst/>
          </a:prstGeom>
          <a:solidFill>
            <a:srgbClr val="E519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19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07D90-B6B5-E8C3-B07A-C63DC97F8B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6235" y="717629"/>
            <a:ext cx="10684293" cy="540121"/>
          </a:xfrm>
          <a:prstGeom prst="rect">
            <a:avLst/>
          </a:prstGeom>
          <a:solidFill>
            <a:srgbClr val="318738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cap="none" dirty="0">
                <a:solidFill>
                  <a:schemeClr val="bg1"/>
                </a:solidFill>
                <a:latin typeface="DM Sans 14pt"/>
                <a:ea typeface="Roboto"/>
                <a:cs typeface="Arial"/>
              </a:rPr>
              <a:t>AI-Generated Content</a:t>
            </a:r>
            <a:endParaRPr lang="en-US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A23B07-4952-A66C-F8C2-C6CE72A25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7896" y="3232159"/>
            <a:ext cx="2238872" cy="2155744"/>
          </a:xfrm>
          <a:prstGeom prst="ellipse">
            <a:avLst/>
          </a:prstGeom>
          <a:solidFill>
            <a:srgbClr val="FFC42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07FA66-111B-87C3-265B-8DB1C1B85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7769" y="2645742"/>
            <a:ext cx="248400" cy="24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097176-313C-09F1-B62B-6734FDD9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6495" y="2645742"/>
            <a:ext cx="248400" cy="24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621718-3E87-4DDF-89AF-A2ADCA266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6798" y="2645742"/>
            <a:ext cx="248400" cy="24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3FEED1-6560-1489-E08C-172BDA53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286169" y="2769942"/>
            <a:ext cx="3597360" cy="79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E48F9F-3F46-088F-4D51-C1A3711E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184895" y="2769942"/>
            <a:ext cx="3643462" cy="79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0EB74A-20A3-421C-6692-9583E2A08950}"/>
              </a:ext>
            </a:extLst>
          </p:cNvPr>
          <p:cNvSpPr txBox="1"/>
          <p:nvPr/>
        </p:nvSpPr>
        <p:spPr>
          <a:xfrm>
            <a:off x="705567" y="1428769"/>
            <a:ext cx="1068185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DM Sans 14pt"/>
              </a:rPr>
              <a:t>Be aware of 3 areas of concern when using AI-generated content in your writing…</a:t>
            </a:r>
            <a:endParaRPr lang="en-US" sz="2200" b="1" dirty="0">
              <a:latin typeface="DM Sans 14p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C7BF8B-2B0B-A6AB-C830-4250E11B46A7}"/>
              </a:ext>
            </a:extLst>
          </p:cNvPr>
          <p:cNvSpPr txBox="1"/>
          <p:nvPr/>
        </p:nvSpPr>
        <p:spPr>
          <a:xfrm>
            <a:off x="1993498" y="2619666"/>
            <a:ext cx="352741" cy="3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16775A-9ECF-804F-7E93-88649D5F6FE8}"/>
              </a:ext>
            </a:extLst>
          </p:cNvPr>
          <p:cNvSpPr txBox="1"/>
          <p:nvPr/>
        </p:nvSpPr>
        <p:spPr>
          <a:xfrm>
            <a:off x="1006091" y="3889458"/>
            <a:ext cx="2216384" cy="1101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>
                <a:latin typeface="DM Sans 14pt"/>
                <a:ea typeface="Roboto"/>
              </a:rPr>
              <a:t>ACADEMIC MISCONDUCT</a:t>
            </a:r>
          </a:p>
          <a:p>
            <a:pPr algn="ctr"/>
            <a:endParaRPr lang="en-US" sz="2200" dirty="0">
              <a:latin typeface="DM Sans 14pt" pitchFamily="2" charset="77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E19314-2AD1-8A4E-E7A2-D992D4788CB2}"/>
              </a:ext>
            </a:extLst>
          </p:cNvPr>
          <p:cNvSpPr txBox="1"/>
          <p:nvPr/>
        </p:nvSpPr>
        <p:spPr>
          <a:xfrm>
            <a:off x="5883529" y="2618445"/>
            <a:ext cx="352741" cy="3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6C126-B005-79E4-B94D-75DF9A0ADBDB}"/>
              </a:ext>
            </a:extLst>
          </p:cNvPr>
          <p:cNvSpPr txBox="1"/>
          <p:nvPr/>
        </p:nvSpPr>
        <p:spPr>
          <a:xfrm>
            <a:off x="4899584" y="3869059"/>
            <a:ext cx="2273072" cy="10739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M Sans 14pt"/>
                <a:ea typeface="Roboto"/>
              </a:rPr>
              <a:t>FALSE INFORMATION</a:t>
            </a:r>
            <a:endParaRPr lang="en-US" sz="2000" b="1" dirty="0">
              <a:solidFill>
                <a:schemeClr val="bg1"/>
              </a:solidFill>
              <a:latin typeface="DM Sans 14pt" pitchFamily="2" charset="77"/>
              <a:ea typeface="Roboto" panose="02000000000000000000" pitchFamily="2" charset="0"/>
            </a:endParaRPr>
          </a:p>
          <a:p>
            <a:pPr algn="ctr"/>
            <a:endParaRPr lang="en-US" sz="2200" dirty="0">
              <a:latin typeface="DM Sans 14pt" pitchFamily="2" charset="77"/>
              <a:ea typeface="Roboto" panose="02000000000000000000" pitchFamily="2" charset="0"/>
            </a:endParaRPr>
          </a:p>
          <a:p>
            <a:pPr algn="ctr"/>
            <a:endParaRPr lang="en-US" sz="2200" dirty="0">
              <a:latin typeface="DM Sans 14pt" pitchFamily="2" charset="77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89450-2E03-562F-497F-1526D86CD347}"/>
              </a:ext>
            </a:extLst>
          </p:cNvPr>
          <p:cNvSpPr txBox="1"/>
          <p:nvPr/>
        </p:nvSpPr>
        <p:spPr>
          <a:xfrm>
            <a:off x="9828357" y="2618444"/>
            <a:ext cx="352741" cy="3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258E9-4A52-FFDE-CC08-D57C08D5CC64}"/>
              </a:ext>
            </a:extLst>
          </p:cNvPr>
          <p:cNvSpPr txBox="1"/>
          <p:nvPr/>
        </p:nvSpPr>
        <p:spPr>
          <a:xfrm>
            <a:off x="8589405" y="4080137"/>
            <a:ext cx="2830644" cy="1101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DM Sans 14pt"/>
                <a:ea typeface="Roboto"/>
              </a:rPr>
              <a:t>GENERALIZATIONS</a:t>
            </a:r>
            <a:endParaRPr lang="en-US" sz="1400" dirty="0"/>
          </a:p>
          <a:p>
            <a:pPr algn="ctr"/>
            <a:endParaRPr lang="en-US" dirty="0">
              <a:latin typeface="DM Sans 14pt" pitchFamily="2" charset="77"/>
              <a:ea typeface="Roboto" panose="02000000000000000000" pitchFamily="2" charset="0"/>
            </a:endParaRPr>
          </a:p>
          <a:p>
            <a:pPr algn="ctr"/>
            <a:endParaRPr lang="en-US" dirty="0">
              <a:latin typeface="DM Sans 14pt" pitchFamily="2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6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2C917-3063-B9EC-F8E0-7E4F4E6C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50299-33AD-36FD-965F-AF48A8C4A6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87" y="717629"/>
            <a:ext cx="4950951" cy="473218"/>
          </a:xfrm>
          <a:prstGeom prst="rect">
            <a:avLst/>
          </a:prstGeom>
          <a:solidFill>
            <a:srgbClr val="FFC429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#1  ACADEMIC MISCONDUCT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9FF90-C6F2-A00E-A022-43A5F7B17DA2}"/>
              </a:ext>
            </a:extLst>
          </p:cNvPr>
          <p:cNvSpPr txBox="1"/>
          <p:nvPr/>
        </p:nvSpPr>
        <p:spPr>
          <a:xfrm>
            <a:off x="617220" y="1504291"/>
            <a:ext cx="5124157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Submitting AI-generated content </a:t>
            </a:r>
            <a:r>
              <a:rPr lang="en-US" sz="24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as your own work </a:t>
            </a:r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or using it </a:t>
            </a:r>
            <a:r>
              <a:rPr lang="en-US" sz="2400" b="1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without permission </a:t>
            </a:r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is considered </a:t>
            </a:r>
            <a:r>
              <a:rPr lang="en-US" sz="2400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misconduct</a:t>
            </a:r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DM Sans 14pt"/>
              <a:ea typeface="Roboto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Review the </a:t>
            </a:r>
            <a:r>
              <a:rPr lang="en-CA" sz="2400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Guelph Statement on Artificial Intelligence Systems, ChatGPT, Academic Integrity</a:t>
            </a:r>
            <a:r>
              <a:rPr lang="en-CA" sz="2400" dirty="0">
                <a:solidFill>
                  <a:srgbClr val="187BB4"/>
                </a:solidFill>
                <a:latin typeface="DM Sans 14pt"/>
                <a:ea typeface="Roboto"/>
                <a:cs typeface="Arial"/>
              </a:rPr>
              <a:t> </a:t>
            </a:r>
            <a:r>
              <a:rPr lang="en-CA" sz="2400" dirty="0">
                <a:latin typeface="DM Sans 14pt"/>
                <a:ea typeface="Roboto"/>
                <a:cs typeface="Arial"/>
              </a:rPr>
              <a:t>to better understand the rules and recommendations.</a:t>
            </a:r>
          </a:p>
        </p:txBody>
      </p:sp>
      <p:pic>
        <p:nvPicPr>
          <p:cNvPr id="2" name="Picture Placeholder 1" descr="Someone filling out a multiple choice test with their hand covering what appears to be the answers.">
            <a:extLst>
              <a:ext uri="{FF2B5EF4-FFF2-40B4-BE49-F238E27FC236}">
                <a16:creationId xmlns:a16="http://schemas.microsoft.com/office/drawing/2014/main" id="{73029F1C-C04A-8458-AEC2-D55E07A587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25" y="0"/>
            <a:ext cx="581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651D8-334D-1FFD-3AF9-2F948B282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4F137-27BB-6CA4-4F93-3AF95AE380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87" y="717629"/>
            <a:ext cx="4950951" cy="473218"/>
          </a:xfrm>
          <a:prstGeom prst="rect">
            <a:avLst/>
          </a:prstGeom>
          <a:solidFill>
            <a:srgbClr val="E51937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#2  FALSE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5D84C-E376-B567-C8B4-95BB45B3F58B}"/>
              </a:ext>
            </a:extLst>
          </p:cNvPr>
          <p:cNvSpPr txBox="1"/>
          <p:nvPr/>
        </p:nvSpPr>
        <p:spPr>
          <a:xfrm>
            <a:off x="628651" y="1504291"/>
            <a:ext cx="4746238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AI can “hallucinate,” providing inaccurate and made-up information and references.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  <p:pic>
        <p:nvPicPr>
          <p:cNvPr id="2" name="Picture Placeholder 1" descr="Magnifying glass highlighting the words &quot;Fake News&quot;.">
            <a:extLst>
              <a:ext uri="{FF2B5EF4-FFF2-40B4-BE49-F238E27FC236}">
                <a16:creationId xmlns:a16="http://schemas.microsoft.com/office/drawing/2014/main" id="{1E5790A6-3B6B-2D84-DA8F-1B4BE72A16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25" y="0"/>
            <a:ext cx="581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1115B-0FFE-1ABF-FCAD-748F7B5F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171307AD-D8CC-9B1D-C6E1-67FF22D3A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25" y="0"/>
            <a:ext cx="581977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A3113B-D43D-A8B1-B3A9-400F5301A1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86" y="717629"/>
            <a:ext cx="4950951" cy="473218"/>
          </a:xfrm>
          <a:prstGeom prst="rect">
            <a:avLst/>
          </a:prstGeom>
          <a:solidFill>
            <a:srgbClr val="318738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#3  GENERALIZATIONS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EAB1C-D9B9-4998-BFD2-991E03B520DE}"/>
              </a:ext>
            </a:extLst>
          </p:cNvPr>
          <p:cNvSpPr txBox="1"/>
          <p:nvPr/>
        </p:nvSpPr>
        <p:spPr>
          <a:xfrm>
            <a:off x="605791" y="1504291"/>
            <a:ext cx="4769098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AI does not know class content, nor your professor’s expectations, so it can only provide general, non-specific information.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14pt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27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5C44C-5B63-BA79-1F0B-6932FE6AE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247A21F-6AC2-2FFC-A1DF-BA4F3D91B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18" b="-10818"/>
          <a:stretch>
            <a:fillRect/>
          </a:stretch>
        </p:blipFill>
        <p:spPr>
          <a:xfrm>
            <a:off x="240030" y="0"/>
            <a:ext cx="581977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5C3D6A-3B2B-F19C-6F98-FD18F3B240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741" y="369455"/>
            <a:ext cx="5545985" cy="895638"/>
          </a:xfrm>
          <a:prstGeom prst="rect">
            <a:avLst/>
          </a:prstGeom>
          <a:solidFill>
            <a:srgbClr val="318738"/>
          </a:solidFill>
          <a:ln>
            <a:noFill/>
            <a:pr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14pt"/>
                <a:ea typeface="Roboto"/>
                <a:cs typeface="Arial"/>
              </a:rPr>
              <a:t>Advice for Using AI-generated Content in Your Coursework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1B66C-92B6-9FF6-2774-F157BBB9E889}"/>
              </a:ext>
            </a:extLst>
          </p:cNvPr>
          <p:cNvSpPr txBox="1"/>
          <p:nvPr/>
        </p:nvSpPr>
        <p:spPr>
          <a:xfrm>
            <a:off x="6322742" y="1470839"/>
            <a:ext cx="5397404" cy="2503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For </a:t>
            </a:r>
            <a:r>
              <a:rPr lang="en-US" sz="2200" u="sng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every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 class, check the syllabus and ask your professor about AI use. 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Use </a:t>
            </a:r>
            <a:r>
              <a:rPr lang="en-US" sz="2200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CHAT with Library research assistance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 to find good sources before turning to AI.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If AI use is permitted, properly </a:t>
            </a:r>
            <a:r>
              <a:rPr lang="en-US" sz="2200" dirty="0">
                <a:solidFill>
                  <a:srgbClr val="187BB4"/>
                </a:solidFill>
                <a:latin typeface="DM Sans 14pt"/>
                <a:ea typeface="Roboto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cite AI-generated work</a:t>
            </a: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Before accepting any AI suggestions, carefully read the assignment instructions, grading rubric, and learning outcomes.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DM Sans 14pt"/>
                <a:ea typeface="Roboto"/>
                <a:cs typeface="Arial"/>
              </a:rPr>
              <a:t>Double-check references and facts to ensure all information is correct. </a:t>
            </a:r>
          </a:p>
        </p:txBody>
      </p:sp>
    </p:spTree>
    <p:extLst>
      <p:ext uri="{BB962C8B-B14F-4D97-AF65-F5344CB8AC3E}">
        <p14:creationId xmlns:p14="http://schemas.microsoft.com/office/powerpoint/2010/main" val="343013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EB6F4-6527-EEEE-DA1F-FC77BFFD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FA6A661A-77CE-45CF-1A47-B0EEE8B7B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2928" y="3232159"/>
            <a:ext cx="2266581" cy="2155744"/>
          </a:xfrm>
          <a:prstGeom prst="ellipse">
            <a:avLst/>
          </a:prstGeom>
          <a:solidFill>
            <a:srgbClr val="E519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19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D2D46-EB18-9B9F-FC39-659F66F2E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6235" y="717629"/>
            <a:ext cx="10684293" cy="540121"/>
          </a:xfrm>
          <a:prstGeom prst="rect">
            <a:avLst/>
          </a:prstGeom>
          <a:solidFill>
            <a:srgbClr val="187BB4"/>
          </a:solidFill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small" baseline="0">
                <a:solidFill>
                  <a:srgbClr val="C2043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cap="none" dirty="0">
                <a:solidFill>
                  <a:schemeClr val="bg1"/>
                </a:solidFill>
                <a:latin typeface="DM Sans 14pt"/>
                <a:ea typeface="Roboto"/>
                <a:cs typeface="Arial"/>
              </a:rPr>
              <a:t>Your Learning Process</a:t>
            </a:r>
            <a:endParaRPr lang="en-US"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C034AC-92B1-283D-C1F4-1FA54F4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6904" y="3232159"/>
            <a:ext cx="2238872" cy="2155744"/>
          </a:xfrm>
          <a:prstGeom prst="ellipse">
            <a:avLst/>
          </a:prstGeom>
          <a:solidFill>
            <a:srgbClr val="FFC42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DF637B-0F2A-AAE2-3203-80C23C15E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6777" y="2645742"/>
            <a:ext cx="248400" cy="24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6BAD79-EB39-4A6B-A9FA-237D3F95D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5153" y="2645742"/>
            <a:ext cx="248400" cy="248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58FC2C-20B9-564D-1E99-ECA3A563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99977" y="2769942"/>
            <a:ext cx="3597360" cy="79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E6B35EE-83D3-47D2-9645-9679A0F3AD3E}"/>
              </a:ext>
            </a:extLst>
          </p:cNvPr>
          <p:cNvSpPr txBox="1"/>
          <p:nvPr/>
        </p:nvSpPr>
        <p:spPr>
          <a:xfrm>
            <a:off x="690576" y="1593660"/>
            <a:ext cx="101323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DM Sans 14pt"/>
              </a:rPr>
              <a:t>If you begin to rely on AI to do your assignments and coursework for you, this shortcut to learning will negatively impact 2 key areas of growth: </a:t>
            </a:r>
            <a:endParaRPr lang="en-US" sz="2200" b="1" dirty="0">
              <a:latin typeface="DM Sans 14p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49903D-D5B6-1693-7442-3814C51AB727}"/>
              </a:ext>
            </a:extLst>
          </p:cNvPr>
          <p:cNvSpPr txBox="1"/>
          <p:nvPr/>
        </p:nvSpPr>
        <p:spPr>
          <a:xfrm>
            <a:off x="3492506" y="2619666"/>
            <a:ext cx="352741" cy="3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19E3C-6872-2DD7-65D9-2D88803E8866}"/>
              </a:ext>
            </a:extLst>
          </p:cNvPr>
          <p:cNvSpPr txBox="1"/>
          <p:nvPr/>
        </p:nvSpPr>
        <p:spPr>
          <a:xfrm>
            <a:off x="2535079" y="4009378"/>
            <a:ext cx="2216384" cy="1101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>
                <a:latin typeface="DM Sans 14pt"/>
                <a:ea typeface="Roboto"/>
              </a:rPr>
              <a:t>ACADEMIC SKILLS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C483D-1CBB-73F3-7ED1-3B70E0DE856A}"/>
              </a:ext>
            </a:extLst>
          </p:cNvPr>
          <p:cNvSpPr txBox="1"/>
          <p:nvPr/>
        </p:nvSpPr>
        <p:spPr>
          <a:xfrm>
            <a:off x="7922187" y="2618445"/>
            <a:ext cx="352741" cy="31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DM Sans 14pt" pitchFamily="2" charset="77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DD2B4-840B-0151-9F7E-50FAA331ADF8}"/>
              </a:ext>
            </a:extLst>
          </p:cNvPr>
          <p:cNvSpPr txBox="1"/>
          <p:nvPr/>
        </p:nvSpPr>
        <p:spPr>
          <a:xfrm>
            <a:off x="6938242" y="3988979"/>
            <a:ext cx="2273072" cy="10739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M Sans 14pt"/>
                <a:ea typeface="Roboto"/>
              </a:rPr>
              <a:t>INTELLECTUAL DEVELOPMENT</a:t>
            </a:r>
            <a:endParaRPr lang="en-US" sz="2000" b="1" dirty="0">
              <a:solidFill>
                <a:schemeClr val="bg1"/>
              </a:solidFill>
              <a:latin typeface="DM Sans 14pt" pitchFamily="2" charset="77"/>
              <a:ea typeface="Roboto" panose="02000000000000000000" pitchFamily="2" charset="0"/>
            </a:endParaRPr>
          </a:p>
          <a:p>
            <a:pPr algn="ctr"/>
            <a:endParaRPr lang="en-US" sz="2200" dirty="0">
              <a:latin typeface="DM Sans 14pt" pitchFamily="2" charset="77"/>
              <a:ea typeface="Roboto" panose="02000000000000000000" pitchFamily="2" charset="0"/>
            </a:endParaRPr>
          </a:p>
          <a:p>
            <a:pPr algn="ctr"/>
            <a:endParaRPr lang="en-US" sz="2200" dirty="0">
              <a:latin typeface="DM Sans 14pt" pitchFamily="2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7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27A85F46B884A82ABA18F76B0F56B" ma:contentTypeVersion="17" ma:contentTypeDescription="Create a new document." ma:contentTypeScope="" ma:versionID="06111242e457f1ae331830ba52ce5437">
  <xsd:schema xmlns:xsd="http://www.w3.org/2001/XMLSchema" xmlns:xs="http://www.w3.org/2001/XMLSchema" xmlns:p="http://schemas.microsoft.com/office/2006/metadata/properties" xmlns:ns2="f4fac19e-8ad3-421e-8b8e-65df8a4416f2" xmlns:ns3="fafffe2b-fe0c-407f-8994-8c236c722d1b" targetNamespace="http://schemas.microsoft.com/office/2006/metadata/properties" ma:root="true" ma:fieldsID="e722959b813136781cca8f1110ffe694" ns2:_="" ns3:_="">
    <xsd:import namespace="f4fac19e-8ad3-421e-8b8e-65df8a4416f2"/>
    <xsd:import namespace="fafffe2b-fe0c-407f-8994-8c236c722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ac19e-8ad3-421e-8b8e-65df8a441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193f5f-1873-4006-86b7-95c2ee499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ffe2b-fe0c-407f-8994-8c236c722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2b64bc1-92e3-407d-a365-21d42ac2389c}" ma:internalName="TaxCatchAll" ma:showField="CatchAllData" ma:web="fafffe2b-fe0c-407f-8994-8c236c722d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fffe2b-fe0c-407f-8994-8c236c722d1b" xsi:nil="true"/>
    <lcf76f155ced4ddcb4097134ff3c332f xmlns="f4fac19e-8ad3-421e-8b8e-65df8a4416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FF88E1-337B-43B4-9A21-50D075D82A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368A6-731D-4D19-874A-F1F7B7A21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ac19e-8ad3-421e-8b8e-65df8a4416f2"/>
    <ds:schemaRef ds:uri="fafffe2b-fe0c-407f-8994-8c236c722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0D685-8074-40BA-9CAB-F206F805C3D6}">
  <ds:schemaRefs>
    <ds:schemaRef ds:uri="http://purl.org/dc/elements/1.1/"/>
    <ds:schemaRef ds:uri="f4fac19e-8ad3-421e-8b8e-65df8a4416f2"/>
    <ds:schemaRef ds:uri="fafffe2b-fe0c-407f-8994-8c236c722d1b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be62a12b-2cad-49a1-a5fa-85f4f3156a7d}" enabled="0" method="" siteId="{be62a12b-2cad-49a1-a5fa-85f4f3156a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696</Words>
  <Application>Microsoft Office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 Display</vt:lpstr>
      <vt:lpstr>DM Sans 14pt</vt:lpstr>
      <vt:lpstr>Aptos</vt:lpstr>
      <vt:lpstr>Arial</vt:lpstr>
      <vt:lpstr>DM Sans 14pt Light</vt:lpstr>
      <vt:lpstr>Office Theme</vt:lpstr>
      <vt:lpstr>Using AI for Your Writing:  Five Things You Should Know</vt:lpstr>
      <vt:lpstr>PRESENTATION STRUCTURE</vt:lpstr>
      <vt:lpstr>1-page handout on the  Library website</vt:lpstr>
      <vt:lpstr>AI-Generated Content</vt:lpstr>
      <vt:lpstr>#1  ACADEMIC MISCONDUCT</vt:lpstr>
      <vt:lpstr>#2  FALSE INFORMATION</vt:lpstr>
      <vt:lpstr>#3  GENERALIZATIONS</vt:lpstr>
      <vt:lpstr>Advice for Using AI-generated Content in Your Coursework</vt:lpstr>
      <vt:lpstr>Your Learning Process</vt:lpstr>
      <vt:lpstr>Study 1: The Ebbinghaus Curve of Forgetting</vt:lpstr>
      <vt:lpstr>Study 2: Your brain development on ChatGPT</vt:lpstr>
      <vt:lpstr>#4  ACADEMIC SKILLS</vt:lpstr>
      <vt:lpstr>#5  INTELLECTUAL DEVELOPMENT</vt:lpstr>
      <vt:lpstr>Advice from ChatGPT:</vt:lpstr>
      <vt:lpstr>Advice for Using AI to Support Your Learning Process</vt:lpstr>
      <vt:lpstr>Don’t let AI take your University of Guelph degree from you! </vt:lpstr>
      <vt:lpstr>QUESTIONS?</vt:lpstr>
      <vt:lpstr>Creative Commons License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Murphy</dc:creator>
  <cp:lastModifiedBy>Ryan Moore</cp:lastModifiedBy>
  <cp:revision>31</cp:revision>
  <dcterms:created xsi:type="dcterms:W3CDTF">2025-05-02T18:19:29Z</dcterms:created>
  <dcterms:modified xsi:type="dcterms:W3CDTF">2026-02-10T15:00:31Z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0x0101001F127A85F46B884A82ABA18F76B0F56B</vt:lpwstr>
  </property>
  <property fmtid="{D5CDD505-2E9C-101B-9397-08002B2CF9AE}" pid="3" name="MediaServiceImageTags">
    <vt:lpwstr/>
  </property>
</Properties>
</file>